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69" r:id="rId4"/>
    <p:sldId id="268" r:id="rId5"/>
    <p:sldId id="267" r:id="rId6"/>
    <p:sldId id="265" r:id="rId7"/>
    <p:sldId id="26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>
        <p:scale>
          <a:sx n="40" d="100"/>
          <a:sy n="40" d="100"/>
        </p:scale>
        <p:origin x="-2250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ья\Desktop\ИЗО\ПЕТРИКАВКВ\881SSCAM\SDC10461.JPG"/>
          <p:cNvPicPr>
            <a:picLocks noChangeAspect="1" noChangeArrowheads="1"/>
          </p:cNvPicPr>
          <p:nvPr/>
        </p:nvPicPr>
        <p:blipFill>
          <a:blip r:embed="rId2" cstate="print"/>
          <a:srcRect r="3769"/>
          <a:stretch>
            <a:fillRect/>
          </a:stretch>
        </p:blipFill>
        <p:spPr bwMode="auto">
          <a:xfrm>
            <a:off x="2123728" y="332656"/>
            <a:ext cx="4501008" cy="623636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C:\Users\наталья\Desktop\ИЗО\ПЕТРИКАВКВ\881SSCAM\SDC10471.JPG"/>
          <p:cNvPicPr>
            <a:picLocks noChangeAspect="1" noChangeArrowheads="1"/>
          </p:cNvPicPr>
          <p:nvPr/>
        </p:nvPicPr>
        <p:blipFill>
          <a:blip r:embed="rId2" cstate="print"/>
          <a:srcRect l="7143"/>
          <a:stretch>
            <a:fillRect/>
          </a:stretch>
        </p:blipFill>
        <p:spPr bwMode="auto">
          <a:xfrm>
            <a:off x="2527704" y="240649"/>
            <a:ext cx="4276544" cy="614067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C:\Users\наталья\Desktop\ИЗО\ПЕТРИКАВКВ\881SSCAM\SDC10472.JPG"/>
          <p:cNvPicPr>
            <a:picLocks noChangeAspect="1" noChangeArrowheads="1"/>
          </p:cNvPicPr>
          <p:nvPr/>
        </p:nvPicPr>
        <p:blipFill>
          <a:blip r:embed="rId2" cstate="print"/>
          <a:srcRect l="2623"/>
          <a:stretch>
            <a:fillRect/>
          </a:stretch>
        </p:blipFill>
        <p:spPr bwMode="auto">
          <a:xfrm>
            <a:off x="2483768" y="332656"/>
            <a:ext cx="4337975" cy="593977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наталья\Desktop\ИЗО\ПЕТРИКАВКВ\881SSCAM\SDC10473.JPG"/>
          <p:cNvPicPr>
            <a:picLocks noChangeAspect="1" noChangeArrowheads="1"/>
          </p:cNvPicPr>
          <p:nvPr/>
        </p:nvPicPr>
        <p:blipFill>
          <a:blip r:embed="rId2" cstate="print"/>
          <a:srcRect l="2985"/>
          <a:stretch>
            <a:fillRect/>
          </a:stretch>
        </p:blipFill>
        <p:spPr bwMode="auto">
          <a:xfrm>
            <a:off x="2339752" y="425286"/>
            <a:ext cx="4680520" cy="643271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C:\Users\наталья\Desktop\ИЗО\ПЕТРИКАВКВ\881SSCAM\SDC10474.JPG"/>
          <p:cNvPicPr>
            <a:picLocks noChangeAspect="1" noChangeArrowheads="1"/>
          </p:cNvPicPr>
          <p:nvPr/>
        </p:nvPicPr>
        <p:blipFill>
          <a:blip r:embed="rId2" cstate="print"/>
          <a:srcRect r="3884"/>
          <a:stretch>
            <a:fillRect/>
          </a:stretch>
        </p:blipFill>
        <p:spPr bwMode="auto">
          <a:xfrm>
            <a:off x="2483768" y="332656"/>
            <a:ext cx="4392488" cy="609329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C:\Users\наталья\Desktop\ИЗО\ПЕТРИКАВКВ\881SSCAM\SDC10475.JPG"/>
          <p:cNvPicPr>
            <a:picLocks noChangeAspect="1" noChangeArrowheads="1"/>
          </p:cNvPicPr>
          <p:nvPr/>
        </p:nvPicPr>
        <p:blipFill>
          <a:blip r:embed="rId2" cstate="print"/>
          <a:srcRect l="4804" b="4667"/>
          <a:stretch>
            <a:fillRect/>
          </a:stretch>
        </p:blipFill>
        <p:spPr bwMode="auto">
          <a:xfrm>
            <a:off x="2411760" y="404664"/>
            <a:ext cx="4508829" cy="602045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 descr="C:\Users\наталья\Desktop\ИЗО\ПЕТРИКАВКВ\881SSCAM\SDC10476.JPG"/>
          <p:cNvPicPr>
            <a:picLocks noChangeAspect="1" noChangeArrowheads="1"/>
          </p:cNvPicPr>
          <p:nvPr/>
        </p:nvPicPr>
        <p:blipFill>
          <a:blip r:embed="rId2" cstate="print"/>
          <a:srcRect l="4181" r="-348" b="447"/>
          <a:stretch>
            <a:fillRect/>
          </a:stretch>
        </p:blipFill>
        <p:spPr bwMode="auto">
          <a:xfrm>
            <a:off x="2469072" y="332656"/>
            <a:ext cx="4382202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70C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наталья\Desktop\ИЗО\ПЕТРИКАВКВ\881SSCAM\SDC104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76672"/>
            <a:ext cx="4520530" cy="602737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наталья\Desktop\ИЗО\ПЕТРИКАВКВ\881SSCAM\SDC10463.JPG"/>
          <p:cNvPicPr>
            <a:picLocks noChangeAspect="1" noChangeArrowheads="1"/>
          </p:cNvPicPr>
          <p:nvPr/>
        </p:nvPicPr>
        <p:blipFill>
          <a:blip r:embed="rId2" cstate="print"/>
          <a:srcRect l="2800" r="2001"/>
          <a:stretch>
            <a:fillRect/>
          </a:stretch>
        </p:blipFill>
        <p:spPr bwMode="auto">
          <a:xfrm>
            <a:off x="2843808" y="332656"/>
            <a:ext cx="4433827" cy="62099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наталья\Desktop\ИЗО\ПЕТРИКАВКВ\881SSCAM\SDC10464.JPG"/>
          <p:cNvPicPr>
            <a:picLocks noChangeAspect="1" noChangeArrowheads="1"/>
          </p:cNvPicPr>
          <p:nvPr/>
        </p:nvPicPr>
        <p:blipFill>
          <a:blip r:embed="rId2" cstate="print"/>
          <a:srcRect l="4430"/>
          <a:stretch>
            <a:fillRect/>
          </a:stretch>
        </p:blipFill>
        <p:spPr bwMode="auto">
          <a:xfrm>
            <a:off x="2699792" y="356659"/>
            <a:ext cx="4371950" cy="609949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наталья\Desktop\ИЗО\ПЕТРИКАВКВ\881SSCAM\SDC10465.JPG"/>
          <p:cNvPicPr>
            <a:picLocks noChangeAspect="1" noChangeArrowheads="1"/>
          </p:cNvPicPr>
          <p:nvPr/>
        </p:nvPicPr>
        <p:blipFill>
          <a:blip r:embed="rId2" cstate="print"/>
          <a:srcRect r="6201"/>
          <a:stretch>
            <a:fillRect/>
          </a:stretch>
        </p:blipFill>
        <p:spPr bwMode="auto">
          <a:xfrm>
            <a:off x="2267744" y="332656"/>
            <a:ext cx="4387888" cy="62373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наталья\Desktop\ИЗО\ПЕТРИКАВКВ\881SSCAM\SDC10466.JPG"/>
          <p:cNvPicPr>
            <a:picLocks noChangeAspect="1" noChangeArrowheads="1"/>
          </p:cNvPicPr>
          <p:nvPr/>
        </p:nvPicPr>
        <p:blipFill>
          <a:blip r:embed="rId2" cstate="print"/>
          <a:srcRect r="3401"/>
          <a:stretch>
            <a:fillRect/>
          </a:stretch>
        </p:blipFill>
        <p:spPr bwMode="auto">
          <a:xfrm>
            <a:off x="2699792" y="496958"/>
            <a:ext cx="4320480" cy="596347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наталья\Desktop\ИЗО\ПЕТРИКАВКВ\881SSCAM\SDC10467.JPG"/>
          <p:cNvPicPr>
            <a:picLocks noChangeAspect="1" noChangeArrowheads="1"/>
          </p:cNvPicPr>
          <p:nvPr/>
        </p:nvPicPr>
        <p:blipFill>
          <a:blip r:embed="rId2" cstate="print"/>
          <a:srcRect l="4200" r="2001"/>
          <a:stretch>
            <a:fillRect/>
          </a:stretch>
        </p:blipFill>
        <p:spPr bwMode="auto">
          <a:xfrm>
            <a:off x="2789796" y="511791"/>
            <a:ext cx="4230476" cy="601355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Users\наталья\Desktop\ИЗО\ПЕТРИКАВКВ\881SSCAM\SDC10468.JPG"/>
          <p:cNvPicPr>
            <a:picLocks noChangeAspect="1" noChangeArrowheads="1"/>
          </p:cNvPicPr>
          <p:nvPr/>
        </p:nvPicPr>
        <p:blipFill>
          <a:blip r:embed="rId2" cstate="print"/>
          <a:srcRect r="4801"/>
          <a:stretch>
            <a:fillRect/>
          </a:stretch>
        </p:blipFill>
        <p:spPr bwMode="auto">
          <a:xfrm>
            <a:off x="2618454" y="332656"/>
            <a:ext cx="4267279" cy="597666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C:\Users\наталья\Desktop\ИЗО\ПЕТРИКАВКВ\881SSCAM\SDC104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32656"/>
            <a:ext cx="4894008" cy="65253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</TotalTime>
  <Words>0</Words>
  <Application>Microsoft Office PowerPoint</Application>
  <PresentationFormat>Экран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6</cp:revision>
  <dcterms:created xsi:type="dcterms:W3CDTF">2013-11-20T17:15:26Z</dcterms:created>
  <dcterms:modified xsi:type="dcterms:W3CDTF">2014-02-28T14:57:56Z</dcterms:modified>
</cp:coreProperties>
</file>